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83" r:id="rId2"/>
    <p:sldId id="379" r:id="rId3"/>
    <p:sldId id="329" r:id="rId4"/>
    <p:sldId id="391" r:id="rId5"/>
    <p:sldId id="361" r:id="rId6"/>
    <p:sldId id="384" r:id="rId7"/>
    <p:sldId id="385" r:id="rId8"/>
    <p:sldId id="362" r:id="rId9"/>
    <p:sldId id="386" r:id="rId10"/>
    <p:sldId id="387" r:id="rId11"/>
    <p:sldId id="388" r:id="rId12"/>
    <p:sldId id="389" r:id="rId13"/>
    <p:sldId id="390" r:id="rId14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LIDE STARTERS" id="{ACC24B29-0CC7-491A-A98A-CF7CBDBE501E}">
          <p14:sldIdLst>
            <p14:sldId id="383"/>
            <p14:sldId id="379"/>
            <p14:sldId id="329"/>
            <p14:sldId id="391"/>
            <p14:sldId id="361"/>
            <p14:sldId id="384"/>
            <p14:sldId id="385"/>
            <p14:sldId id="362"/>
            <p14:sldId id="386"/>
            <p14:sldId id="387"/>
            <p14:sldId id="388"/>
            <p14:sldId id="389"/>
            <p14:sldId id="390"/>
          </p14:sldIdLst>
        </p14:section>
        <p14:section name="THANK YOU" id="{6CD91DAB-8EC3-4802-89E9-0F1C7022FB28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D1FF"/>
    <a:srgbClr val="E6E6E6"/>
    <a:srgbClr val="DC5924"/>
    <a:srgbClr val="B7472A"/>
    <a:srgbClr val="000000"/>
    <a:srgbClr val="FFFFFF"/>
    <a:srgbClr val="11161C"/>
    <a:srgbClr val="7F7F7F"/>
    <a:srgbClr val="F2F2F2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3" autoAdjust="0"/>
    <p:restoredTop sz="90485" autoAdjust="0"/>
  </p:normalViewPr>
  <p:slideViewPr>
    <p:cSldViewPr snapToGrid="0">
      <p:cViewPr varScale="1">
        <p:scale>
          <a:sx n="67" d="100"/>
          <a:sy n="67" d="100"/>
        </p:scale>
        <p:origin x="930" y="72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316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36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7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459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47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83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02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723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6635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50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xmlns="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  <a:extLst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xmlns="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xmlns="" id="{B60F28C6-9BA0-4632-B8B5-5A793D03AFC7}"/>
              </a:ext>
            </a:extLst>
          </p:cNvPr>
          <p:cNvSpPr txBox="1"/>
          <p:nvPr userDrawn="1"/>
        </p:nvSpPr>
        <p:spPr>
          <a:xfrm>
            <a:off x="9005881" y="6316156"/>
            <a:ext cx="2466220" cy="3678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Neal Creative</a:t>
            </a:r>
            <a:r>
              <a:rPr lang="en-US" sz="1100" baseline="0" dirty="0">
                <a:solidFill>
                  <a:schemeClr val="tx1"/>
                </a:solidFill>
              </a:rPr>
              <a:t>  | click &amp; </a:t>
            </a:r>
            <a:r>
              <a:rPr lang="en-US" sz="1100" b="1" baseline="0" dirty="0">
                <a:solidFill>
                  <a:schemeClr val="tx1"/>
                </a:solidFill>
              </a:rPr>
              <a:t>Learn more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xmlns="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xmlns="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xmlns="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Video%20Games%20Analysis%20do%201.xlsx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Video%20Games%20Analysis%20do%201.xlsx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Video%20Games%20Analysis%20do%201.xlsx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Video%20Games%20Analysis%20do%201.xlsx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Video%20Games%20Analysis%20do%201.xls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Video%20Games%20Analysis%20do%201.xlsx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Video%20Games%20Analysis%20do%201.xlsx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Video%20Games%20Analysis%20do%201.xlsx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Video%20Games%20Analysis%20do%201.xlsx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4" name="Rectangle 3"/>
          <p:cNvSpPr/>
          <p:nvPr/>
        </p:nvSpPr>
        <p:spPr>
          <a:xfrm>
            <a:off x="31016" y="27494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689667" y="2138979"/>
            <a:ext cx="8804365" cy="1311128"/>
          </a:xfrm>
        </p:spPr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396266" y="3162946"/>
            <a:ext cx="9461500" cy="1311128"/>
          </a:xfrm>
        </p:spPr>
        <p:txBody>
          <a:bodyPr/>
          <a:lstStyle/>
          <a:p>
            <a:r>
              <a:rPr lang="en-US" sz="8800" spc="-300" dirty="0" smtClean="0"/>
              <a:t>GAME ANALYSIS</a:t>
            </a:r>
            <a:endParaRPr lang="en-US" dirty="0"/>
          </a:p>
        </p:txBody>
      </p:sp>
      <p:sp>
        <p:nvSpPr>
          <p:cNvPr id="19" name="Freeform: Shape 18"/>
          <p:cNvSpPr/>
          <p:nvPr/>
        </p:nvSpPr>
        <p:spPr>
          <a:xfrm>
            <a:off x="7173003" y="4446632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  <p:sp>
        <p:nvSpPr>
          <p:cNvPr id="13" name="Arrow: Pentagon 12">
            <a:extLst>
              <a:ext uri="{FF2B5EF4-FFF2-40B4-BE49-F238E27FC236}">
                <a16:creationId xmlns:a16="http://schemas.microsoft.com/office/drawing/2014/main" xmlns="" id="{F29328E2-F4D7-4544-AC08-F929929DB0BA}"/>
              </a:ext>
            </a:extLst>
          </p:cNvPr>
          <p:cNvSpPr/>
          <p:nvPr/>
        </p:nvSpPr>
        <p:spPr>
          <a:xfrm>
            <a:off x="7723163" y="4361548"/>
            <a:ext cx="3072571" cy="618415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EXCEL ANALYSIS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xmlns="" id="{DB10C7FB-73EA-4115-8FDA-52E261F9347B}"/>
              </a:ext>
            </a:extLst>
          </p:cNvPr>
          <p:cNvSpPr/>
          <p:nvPr/>
        </p:nvSpPr>
        <p:spPr>
          <a:xfrm>
            <a:off x="10701058" y="4361548"/>
            <a:ext cx="673065" cy="618415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327538" y="5940057"/>
            <a:ext cx="40533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IN" sz="2000" b="1" dirty="0" smtClean="0"/>
              <a:t>Amit Singh Sansoya</a:t>
            </a:r>
          </a:p>
          <a:p>
            <a:pPr marL="285750" indent="-285750">
              <a:buFontTx/>
              <a:buChar char="-"/>
            </a:pPr>
            <a:r>
              <a:rPr lang="en-IN" sz="2000" b="1" dirty="0" smtClean="0"/>
              <a:t>11615144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178832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8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9" grpId="0" animBg="1"/>
      <p:bldP spid="13" grpId="0" animBg="1"/>
      <p:bldP spid="2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EC1FF19-3798-4129-8CAC-D54EE67AEF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33681" y="568730"/>
            <a:ext cx="2355902" cy="913070"/>
          </a:xfrm>
        </p:spPr>
        <p:txBody>
          <a:bodyPr/>
          <a:lstStyle/>
          <a:p>
            <a:r>
              <a:rPr lang="en-IN" sz="3200" dirty="0" smtClean="0"/>
              <a:t>Objective 3</a:t>
            </a:r>
          </a:p>
          <a:p>
            <a:r>
              <a:rPr lang="en-IN" sz="1800" dirty="0" smtClean="0"/>
              <a:t>Sales Graph</a:t>
            </a:r>
            <a:endParaRPr lang="en-IN" sz="1800" dirty="0"/>
          </a:p>
        </p:txBody>
      </p:sp>
      <p:pic>
        <p:nvPicPr>
          <p:cNvPr id="2" name="Picture 1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/>
          <a:srcRect l="2728" t="17863" r="2134" b="8069"/>
          <a:stretch/>
        </p:blipFill>
        <p:spPr>
          <a:xfrm>
            <a:off x="1299513" y="2420219"/>
            <a:ext cx="9624237" cy="421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48401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39046" y="414106"/>
            <a:ext cx="2375877" cy="535531"/>
          </a:xfrm>
        </p:spPr>
        <p:txBody>
          <a:bodyPr/>
          <a:lstStyle/>
          <a:p>
            <a:r>
              <a:rPr lang="en-US" dirty="0" smtClean="0"/>
              <a:t>Future</a:t>
            </a:r>
            <a:endParaRPr lang="en-US" dirty="0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285207" y="156845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11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98605" y="811138"/>
            <a:ext cx="9451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chemeClr val="bg1"/>
                </a:solidFill>
              </a:rPr>
              <a:t>Objective 4</a:t>
            </a:r>
            <a:endParaRPr lang="en-IN" sz="12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hlinkClick r:id="rId3" action="ppaction://hlinkfile"/>
          </p:cNvPr>
          <p:cNvPicPr>
            <a:picLocks noChangeAspect="1"/>
          </p:cNvPicPr>
          <p:nvPr/>
        </p:nvPicPr>
        <p:blipFill rotWithShape="1">
          <a:blip r:embed="rId4"/>
          <a:srcRect l="2205" t="16371" r="2028" b="8442"/>
          <a:stretch/>
        </p:blipFill>
        <p:spPr>
          <a:xfrm>
            <a:off x="698605" y="1485169"/>
            <a:ext cx="10890915" cy="480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7369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96805" y="432427"/>
            <a:ext cx="2375877" cy="507831"/>
          </a:xfrm>
        </p:spPr>
        <p:txBody>
          <a:bodyPr/>
          <a:lstStyle/>
          <a:p>
            <a:r>
              <a:rPr lang="en-US" sz="3000" dirty="0" smtClean="0"/>
              <a:t>Publication</a:t>
            </a:r>
            <a:endParaRPr lang="en-US" sz="3000" dirty="0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285207" y="156845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12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98605" y="811138"/>
            <a:ext cx="9451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chemeClr val="bg1"/>
                </a:solidFill>
              </a:rPr>
              <a:t>Objective 5</a:t>
            </a:r>
            <a:endParaRPr lang="en-IN" sz="12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hlinkClick r:id="rId3" action="ppaction://hlinkfile"/>
          </p:cNvPr>
          <p:cNvPicPr>
            <a:picLocks noChangeAspect="1"/>
          </p:cNvPicPr>
          <p:nvPr/>
        </p:nvPicPr>
        <p:blipFill rotWithShape="1">
          <a:blip r:embed="rId4"/>
          <a:srcRect l="2094" t="16185" r="1883" b="8256"/>
          <a:stretch/>
        </p:blipFill>
        <p:spPr>
          <a:xfrm>
            <a:off x="698605" y="1599196"/>
            <a:ext cx="10945505" cy="48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7580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4404" y="2693133"/>
            <a:ext cx="9107555" cy="1200329"/>
          </a:xfrm>
        </p:spPr>
        <p:txBody>
          <a:bodyPr/>
          <a:lstStyle/>
          <a:p>
            <a:r>
              <a:rPr lang="en-IN" dirty="0" smtClean="0"/>
              <a:t>THANK YOU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8326886" y="5750004"/>
            <a:ext cx="38101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200" dirty="0" smtClean="0">
                <a:solidFill>
                  <a:schemeClr val="bg1"/>
                </a:solidFill>
              </a:rPr>
              <a:t>Presentation and Analysis by:</a:t>
            </a:r>
          </a:p>
          <a:p>
            <a:r>
              <a:rPr lang="en-IN" sz="2200" dirty="0" smtClean="0">
                <a:solidFill>
                  <a:schemeClr val="bg1"/>
                </a:solidFill>
              </a:rPr>
              <a:t>AMIT SINGH SANSOYA</a:t>
            </a:r>
          </a:p>
          <a:p>
            <a:r>
              <a:rPr lang="en-IN" sz="2200" dirty="0" smtClean="0">
                <a:solidFill>
                  <a:schemeClr val="bg1"/>
                </a:solidFill>
              </a:rPr>
              <a:t>11615144</a:t>
            </a:r>
            <a:endParaRPr lang="en-IN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818745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0" y="2731684"/>
            <a:ext cx="12069170" cy="1421928"/>
          </a:xfrm>
        </p:spPr>
        <p:txBody>
          <a:bodyPr/>
          <a:lstStyle/>
          <a:p>
            <a:pPr algn="just"/>
            <a:r>
              <a:rPr lang="en-US" sz="3200" b="1" dirty="0" smtClean="0"/>
              <a:t>  Performing analysis on the dataset for finding the top video games and analyzing them according to the genre, publications and sales.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6990275" y="6002119"/>
            <a:ext cx="4985825" cy="369332"/>
          </a:xfrm>
        </p:spPr>
        <p:txBody>
          <a:bodyPr/>
          <a:lstStyle/>
          <a:p>
            <a:r>
              <a:rPr lang="en-US" dirty="0" smtClean="0"/>
              <a:t>— Amit Singh Sansoya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15740" y="440358"/>
            <a:ext cx="670312" cy="580653"/>
          </a:xfrm>
          <a:custGeom>
            <a:avLst/>
            <a:gdLst>
              <a:gd name="connsiteX0" fmla="*/ 603423 w 670312"/>
              <a:gd name="connsiteY0" fmla="*/ 0 h 580653"/>
              <a:gd name="connsiteX1" fmla="*/ 670312 w 670312"/>
              <a:gd name="connsiteY1" fmla="*/ 126662 h 580653"/>
              <a:gd name="connsiteX2" fmla="*/ 557170 w 670312"/>
              <a:gd name="connsiteY2" fmla="*/ 203157 h 580653"/>
              <a:gd name="connsiteX3" fmla="*/ 522302 w 670312"/>
              <a:gd name="connsiteY3" fmla="*/ 293172 h 580653"/>
              <a:gd name="connsiteX4" fmla="*/ 670312 w 670312"/>
              <a:gd name="connsiteY4" fmla="*/ 293172 h 580653"/>
              <a:gd name="connsiteX5" fmla="*/ 670312 w 670312"/>
              <a:gd name="connsiteY5" fmla="*/ 580653 h 580653"/>
              <a:gd name="connsiteX6" fmla="*/ 360772 w 670312"/>
              <a:gd name="connsiteY6" fmla="*/ 580653 h 580653"/>
              <a:gd name="connsiteX7" fmla="*/ 360772 w 670312"/>
              <a:gd name="connsiteY7" fmla="*/ 342272 h 580653"/>
              <a:gd name="connsiteX8" fmla="*/ 415564 w 670312"/>
              <a:gd name="connsiteY8" fmla="*/ 134489 h 580653"/>
              <a:gd name="connsiteX9" fmla="*/ 603423 w 670312"/>
              <a:gd name="connsiteY9" fmla="*/ 0 h 580653"/>
              <a:gd name="connsiteX10" fmla="*/ 242650 w 670312"/>
              <a:gd name="connsiteY10" fmla="*/ 0 h 580653"/>
              <a:gd name="connsiteX11" fmla="*/ 309539 w 670312"/>
              <a:gd name="connsiteY11" fmla="*/ 126662 h 580653"/>
              <a:gd name="connsiteX12" fmla="*/ 196397 w 670312"/>
              <a:gd name="connsiteY12" fmla="*/ 203157 h 580653"/>
              <a:gd name="connsiteX13" fmla="*/ 161530 w 670312"/>
              <a:gd name="connsiteY13" fmla="*/ 293172 h 580653"/>
              <a:gd name="connsiteX14" fmla="*/ 309539 w 670312"/>
              <a:gd name="connsiteY14" fmla="*/ 293172 h 580653"/>
              <a:gd name="connsiteX15" fmla="*/ 309539 w 670312"/>
              <a:gd name="connsiteY15" fmla="*/ 580653 h 580653"/>
              <a:gd name="connsiteX16" fmla="*/ 0 w 670312"/>
              <a:gd name="connsiteY16" fmla="*/ 580653 h 580653"/>
              <a:gd name="connsiteX17" fmla="*/ 0 w 670312"/>
              <a:gd name="connsiteY17" fmla="*/ 342272 h 580653"/>
              <a:gd name="connsiteX18" fmla="*/ 54792 w 670312"/>
              <a:gd name="connsiteY18" fmla="*/ 134489 h 580653"/>
              <a:gd name="connsiteX19" fmla="*/ 242650 w 670312"/>
              <a:gd name="connsiteY19" fmla="*/ 0 h 580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0312" h="580653">
                <a:moveTo>
                  <a:pt x="603423" y="0"/>
                </a:moveTo>
                <a:lnTo>
                  <a:pt x="670312" y="126662"/>
                </a:lnTo>
                <a:cubicBezTo>
                  <a:pt x="615757" y="152279"/>
                  <a:pt x="578043" y="177777"/>
                  <a:pt x="557170" y="203157"/>
                </a:cubicBezTo>
                <a:cubicBezTo>
                  <a:pt x="536297" y="228537"/>
                  <a:pt x="524674" y="258542"/>
                  <a:pt x="522302" y="293172"/>
                </a:cubicBezTo>
                <a:lnTo>
                  <a:pt x="670312" y="293172"/>
                </a:lnTo>
                <a:lnTo>
                  <a:pt x="670312" y="580653"/>
                </a:lnTo>
                <a:lnTo>
                  <a:pt x="360772" y="580653"/>
                </a:lnTo>
                <a:lnTo>
                  <a:pt x="360772" y="342272"/>
                </a:lnTo>
                <a:cubicBezTo>
                  <a:pt x="360772" y="254510"/>
                  <a:pt x="379036" y="185249"/>
                  <a:pt x="415564" y="134489"/>
                </a:cubicBezTo>
                <a:cubicBezTo>
                  <a:pt x="452092" y="83729"/>
                  <a:pt x="514712" y="38900"/>
                  <a:pt x="603423" y="0"/>
                </a:cubicBezTo>
                <a:close/>
                <a:moveTo>
                  <a:pt x="242650" y="0"/>
                </a:moveTo>
                <a:lnTo>
                  <a:pt x="309539" y="126662"/>
                </a:lnTo>
                <a:cubicBezTo>
                  <a:pt x="254985" y="152279"/>
                  <a:pt x="217271" y="177777"/>
                  <a:pt x="196397" y="203157"/>
                </a:cubicBezTo>
                <a:cubicBezTo>
                  <a:pt x="175524" y="228537"/>
                  <a:pt x="163902" y="258542"/>
                  <a:pt x="161530" y="293172"/>
                </a:cubicBezTo>
                <a:lnTo>
                  <a:pt x="309539" y="293172"/>
                </a:lnTo>
                <a:lnTo>
                  <a:pt x="309539" y="580653"/>
                </a:lnTo>
                <a:lnTo>
                  <a:pt x="0" y="580653"/>
                </a:lnTo>
                <a:lnTo>
                  <a:pt x="0" y="342272"/>
                </a:lnTo>
                <a:cubicBezTo>
                  <a:pt x="0" y="254510"/>
                  <a:pt x="18264" y="185249"/>
                  <a:pt x="54792" y="134489"/>
                </a:cubicBezTo>
                <a:cubicBezTo>
                  <a:pt x="91320" y="83729"/>
                  <a:pt x="153940" y="38900"/>
                  <a:pt x="2426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1056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232519" y="-2693505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6096000" y="441780"/>
            <a:ext cx="5671764" cy="738151"/>
          </a:xfrm>
        </p:spPr>
        <p:txBody>
          <a:bodyPr/>
          <a:lstStyle/>
          <a:p>
            <a:r>
              <a:rPr lang="en-US" dirty="0"/>
              <a:t>OBJECTIVE</a:t>
            </a:r>
          </a:p>
          <a:p>
            <a:pPr lvl="1"/>
            <a:r>
              <a:rPr lang="en-US" dirty="0" smtClean="0"/>
              <a:t>Lets discuss my top objectives</a:t>
            </a:r>
            <a:endParaRPr lang="en-US" dirty="0"/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555244" y="0"/>
            <a:ext cx="4083304" cy="914096"/>
          </a:xfrm>
        </p:spPr>
        <p:txBody>
          <a:bodyPr/>
          <a:lstStyle/>
          <a:p>
            <a:r>
              <a:rPr lang="en-US" b="1" dirty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INTRODUCTION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555244" y="2035249"/>
            <a:ext cx="5671764" cy="397032"/>
          </a:xfrm>
        </p:spPr>
        <p:txBody>
          <a:bodyPr/>
          <a:lstStyle/>
          <a:p>
            <a:r>
              <a:rPr lang="en-US" dirty="0" smtClean="0"/>
              <a:t>What are my objectives?</a:t>
            </a:r>
            <a:endParaRPr lang="en-US" dirty="0"/>
          </a:p>
        </p:txBody>
      </p:sp>
      <p:sp>
        <p:nvSpPr>
          <p:cNvPr id="66" name="Slide Number Placeholder 6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C591FC2-7B7A-4916-B2E1-FB482537E2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5244" y="2890567"/>
            <a:ext cx="11212520" cy="4518160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Studying various type of platform on which games are played</a:t>
            </a:r>
            <a:endParaRPr lang="en-IN" dirty="0"/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Studying various types  of famous genres and considering it as major factor to define popularity of games</a:t>
            </a:r>
            <a:endParaRPr lang="en-IN" dirty="0"/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Comparing sales of games after categorizing them in genre and publication wise</a:t>
            </a:r>
            <a:endParaRPr lang="en-IN" dirty="0"/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Trying to predict the future and its sales for the upcoming years</a:t>
            </a:r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Analysis on the basis of the Publications</a:t>
            </a:r>
            <a:endParaRPr lang="en-IN" dirty="0"/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8049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2" grpId="0"/>
      <p:bldP spid="21" grpId="0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89026" y="339407"/>
            <a:ext cx="2375877" cy="535531"/>
          </a:xfrm>
        </p:spPr>
        <p:txBody>
          <a:bodyPr/>
          <a:lstStyle/>
          <a:p>
            <a:r>
              <a:rPr lang="en-US" dirty="0" smtClean="0"/>
              <a:t>Menu</a:t>
            </a:r>
            <a:endParaRPr lang="en-US" dirty="0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285207" y="156845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4</a:t>
            </a:fld>
            <a:endParaRPr lang="en-US" dirty="0"/>
          </a:p>
        </p:txBody>
      </p:sp>
      <p:pic>
        <p:nvPicPr>
          <p:cNvPr id="2" name="Picture 1">
            <a:hlinkClick r:id="rId3" action="ppaction://hlinkfile"/>
          </p:cNvPr>
          <p:cNvPicPr>
            <a:picLocks noChangeAspect="1"/>
          </p:cNvPicPr>
          <p:nvPr/>
        </p:nvPicPr>
        <p:blipFill rotWithShape="1">
          <a:blip r:embed="rId4"/>
          <a:srcRect l="1994" t="15997" r="1647" b="8399"/>
          <a:stretch/>
        </p:blipFill>
        <p:spPr>
          <a:xfrm>
            <a:off x="732121" y="1468575"/>
            <a:ext cx="11051488" cy="487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1152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Dashboard</a:t>
            </a:r>
            <a:endParaRPr lang="en-US" dirty="0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285207" y="156845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5</a:t>
            </a:fld>
            <a:endParaRPr lang="en-US" dirty="0"/>
          </a:p>
        </p:txBody>
      </p:sp>
      <p:pic>
        <p:nvPicPr>
          <p:cNvPr id="8" name="Picture 7">
            <a:hlinkClick r:id="rId3" action="ppaction://hlinkfile"/>
          </p:cNvPr>
          <p:cNvPicPr>
            <a:picLocks noChangeAspect="1"/>
          </p:cNvPicPr>
          <p:nvPr/>
        </p:nvPicPr>
        <p:blipFill rotWithShape="1">
          <a:blip r:embed="rId4"/>
          <a:srcRect l="2155" t="16123" r="1661" b="8464"/>
          <a:stretch/>
        </p:blipFill>
        <p:spPr>
          <a:xfrm>
            <a:off x="477671" y="1514901"/>
            <a:ext cx="11305938" cy="498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7168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</a:t>
            </a:r>
            <a:endParaRPr lang="en-US" dirty="0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285207" y="156845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>
            <a:hlinkClick r:id="rId3" action="ppaction://hlinkfile"/>
          </p:cNvPr>
          <p:cNvPicPr>
            <a:picLocks noChangeAspect="1"/>
          </p:cNvPicPr>
          <p:nvPr/>
        </p:nvPicPr>
        <p:blipFill rotWithShape="1">
          <a:blip r:embed="rId4"/>
          <a:srcRect l="2099" t="16744" r="2344" b="8194"/>
          <a:stretch/>
        </p:blipFill>
        <p:spPr>
          <a:xfrm>
            <a:off x="668303" y="1654305"/>
            <a:ext cx="10886657" cy="480791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98605" y="811138"/>
            <a:ext cx="9451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chemeClr val="bg1"/>
                </a:solidFill>
              </a:rPr>
              <a:t>Objective 1</a:t>
            </a:r>
            <a:endParaRPr lang="en-IN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1846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38901" y="369356"/>
            <a:ext cx="2375877" cy="535531"/>
          </a:xfrm>
        </p:spPr>
        <p:txBody>
          <a:bodyPr/>
          <a:lstStyle/>
          <a:p>
            <a:r>
              <a:rPr lang="en-US" dirty="0" smtClean="0"/>
              <a:t>Genres</a:t>
            </a:r>
            <a:endParaRPr lang="en-US" dirty="0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285207" y="156845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98605" y="811138"/>
            <a:ext cx="9451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chemeClr val="bg1"/>
                </a:solidFill>
              </a:rPr>
              <a:t>Objective 2</a:t>
            </a:r>
            <a:endParaRPr lang="en-IN" sz="12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hlinkClick r:id="rId3" action="ppaction://hlinkfile"/>
          </p:cNvPr>
          <p:cNvPicPr>
            <a:picLocks noChangeAspect="1"/>
          </p:cNvPicPr>
          <p:nvPr/>
        </p:nvPicPr>
        <p:blipFill rotWithShape="1">
          <a:blip r:embed="rId4"/>
          <a:srcRect l="2204" t="16744" r="1610" b="8629"/>
          <a:stretch/>
        </p:blipFill>
        <p:spPr>
          <a:xfrm>
            <a:off x="466447" y="1559867"/>
            <a:ext cx="11188741" cy="488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9279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EC1FF19-3798-4129-8CAC-D54EE67AEF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33681" y="568730"/>
            <a:ext cx="2355902" cy="913070"/>
          </a:xfrm>
        </p:spPr>
        <p:txBody>
          <a:bodyPr/>
          <a:lstStyle/>
          <a:p>
            <a:r>
              <a:rPr lang="en-IN" sz="3200" dirty="0" smtClean="0"/>
              <a:t>Objective 2</a:t>
            </a:r>
          </a:p>
          <a:p>
            <a:r>
              <a:rPr lang="en-IN" sz="1800" dirty="0" smtClean="0"/>
              <a:t>Regression Graph</a:t>
            </a:r>
            <a:endParaRPr lang="en-IN" sz="1800" dirty="0"/>
          </a:p>
        </p:txBody>
      </p:sp>
      <p:pic>
        <p:nvPicPr>
          <p:cNvPr id="6" name="Picture 5">
            <a:hlinkClick r:id="rId2" action="ppaction://hlinkfile"/>
          </p:cNvPr>
          <p:cNvPicPr>
            <a:picLocks noChangeAspect="1"/>
          </p:cNvPicPr>
          <p:nvPr/>
        </p:nvPicPr>
        <p:blipFill rotWithShape="1">
          <a:blip r:embed="rId3"/>
          <a:srcRect l="2099" t="17863" r="2448" b="8442"/>
          <a:stretch/>
        </p:blipFill>
        <p:spPr>
          <a:xfrm>
            <a:off x="1218909" y="2330692"/>
            <a:ext cx="9785445" cy="424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07903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0" y="414106"/>
            <a:ext cx="2375877" cy="535531"/>
          </a:xfrm>
        </p:spPr>
        <p:txBody>
          <a:bodyPr/>
          <a:lstStyle/>
          <a:p>
            <a:r>
              <a:rPr lang="en-US" dirty="0" smtClean="0"/>
              <a:t>Sales</a:t>
            </a:r>
            <a:endParaRPr lang="en-US" dirty="0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285207" y="156845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9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98605" y="811138"/>
            <a:ext cx="9451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>
                <a:solidFill>
                  <a:schemeClr val="bg1"/>
                </a:solidFill>
              </a:rPr>
              <a:t>Objective 3</a:t>
            </a:r>
            <a:endParaRPr lang="en-IN" sz="12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hlinkClick r:id="rId3" action="ppaction://hlinkfile"/>
          </p:cNvPr>
          <p:cNvPicPr>
            <a:picLocks noChangeAspect="1"/>
          </p:cNvPicPr>
          <p:nvPr/>
        </p:nvPicPr>
        <p:blipFill rotWithShape="1">
          <a:blip r:embed="rId4"/>
          <a:srcRect l="2099" t="15998" r="1610" b="8255"/>
          <a:stretch/>
        </p:blipFill>
        <p:spPr>
          <a:xfrm>
            <a:off x="698605" y="1485169"/>
            <a:ext cx="11027391" cy="487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60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FUL Presentations.pptx" id="{F35F1979-0F96-40AB-A8BA-4291EDE5F127}" vid="{D4D34B82-5498-418F-8E4B-B445820BAA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tf16401425</Template>
  <TotalTime>658</TotalTime>
  <Words>162</Words>
  <Application>Microsoft Office PowerPoint</Application>
  <PresentationFormat>Widescreen</PresentationFormat>
  <Paragraphs>55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Wingdings</vt:lpstr>
      <vt:lpstr>Storybuilding Neal Creative</vt:lpstr>
      <vt:lpstr>VIDEO</vt:lpstr>
      <vt:lpstr>PowerPoint Presentation</vt:lpstr>
      <vt:lpstr>INTRODUCTION</vt:lpstr>
      <vt:lpstr>Menu</vt:lpstr>
      <vt:lpstr>Dashboard</vt:lpstr>
      <vt:lpstr>Platform</vt:lpstr>
      <vt:lpstr>Genres</vt:lpstr>
      <vt:lpstr>PowerPoint Presentation</vt:lpstr>
      <vt:lpstr>Sales</vt:lpstr>
      <vt:lpstr>PowerPoint Presentation</vt:lpstr>
      <vt:lpstr>Future</vt:lpstr>
      <vt:lpstr>Publication</vt:lpstr>
      <vt:lpstr>THANK YOU</vt:lpstr>
    </vt:vector>
  </TitlesOfParts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</dc:title>
  <dc:subject/>
  <dc:creator>Soban Khan</dc:creator>
  <cp:keywords/>
  <dc:description/>
  <cp:lastModifiedBy>Amit Singh Sansoya</cp:lastModifiedBy>
  <cp:revision>34</cp:revision>
  <dcterms:created xsi:type="dcterms:W3CDTF">2018-03-20T14:45:06Z</dcterms:created>
  <dcterms:modified xsi:type="dcterms:W3CDTF">2018-11-17T19:30:05Z</dcterms:modified>
  <cp:category/>
</cp:coreProperties>
</file>

<file path=docProps/thumbnail.jpeg>
</file>